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71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F1FF"/>
    <a:srgbClr val="0E1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12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transition spd="slow">
    <p:fade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tro">
            <a:hlinkClick r:id="" action="ppaction://media"/>
            <a:extLst>
              <a:ext uri="{FF2B5EF4-FFF2-40B4-BE49-F238E27FC236}">
                <a16:creationId xmlns:a16="http://schemas.microsoft.com/office/drawing/2014/main" id="{7CB26B42-D475-43E6-AC16-95DAACF44F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565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1E927-B323-460F-9222-E208AB8CB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764209"/>
            <a:ext cx="9174033" cy="3329581"/>
          </a:xfrm>
        </p:spPr>
        <p:txBody>
          <a:bodyPr/>
          <a:lstStyle/>
          <a:p>
            <a:r>
              <a:rPr lang="bg-BG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Въпроси</a:t>
            </a:r>
            <a:endParaRPr lang="en-US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531656678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1E927-B323-460F-9222-E208AB8CB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764209"/>
            <a:ext cx="9174033" cy="3329581"/>
          </a:xfrm>
        </p:spPr>
        <p:txBody>
          <a:bodyPr/>
          <a:lstStyle/>
          <a:p>
            <a:r>
              <a:rPr lang="bg-BG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Благодаря Ви!</a:t>
            </a:r>
            <a:br>
              <a:rPr lang="bg-BG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</a:br>
            <a:r>
              <a:rPr lang="bg-BG" sz="200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Благодаря Ви, че се отбихте! Може да посетите и други проекти на участници във феста :)</a:t>
            </a:r>
            <a:endParaRPr lang="en-US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657136417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1E927-B323-460F-9222-E208AB8CB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764209"/>
            <a:ext cx="9174033" cy="3329581"/>
          </a:xfrm>
        </p:spPr>
        <p:txBody>
          <a:bodyPr/>
          <a:lstStyle/>
          <a:p>
            <a:r>
              <a:rPr lang="bg-BG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Но какво всъщност представлява проекта?</a:t>
            </a:r>
            <a:endParaRPr lang="en-US" dirty="0"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224085568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3">
            <a:hlinkClick r:id="" action="ppaction://media"/>
            <a:extLst>
              <a:ext uri="{FF2B5EF4-FFF2-40B4-BE49-F238E27FC236}">
                <a16:creationId xmlns:a16="http://schemas.microsoft.com/office/drawing/2014/main" id="{F4234ED6-DD40-45BC-99A3-FBA521BE44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43307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>
            <a:hlinkClick r:id="" action="ppaction://media"/>
            <a:extLst>
              <a:ext uri="{FF2B5EF4-FFF2-40B4-BE49-F238E27FC236}">
                <a16:creationId xmlns:a16="http://schemas.microsoft.com/office/drawing/2014/main" id="{8569B686-08A1-4C43-BD11-E5FE063421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92918"/>
      </p:ext>
    </p:extLst>
  </p:cSld>
  <p:clrMapOvr>
    <a:masterClrMapping/>
  </p:clrMapOvr>
  <p:transition spd="slow" advTm="3106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nel">
            <a:hlinkClick r:id="" action="ppaction://media"/>
            <a:extLst>
              <a:ext uri="{FF2B5EF4-FFF2-40B4-BE49-F238E27FC236}">
                <a16:creationId xmlns:a16="http://schemas.microsoft.com/office/drawing/2014/main" id="{80B7B7D0-7182-4E56-81CE-8B7A928FC6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86003"/>
      </p:ext>
    </p:extLst>
  </p:cSld>
  <p:clrMapOvr>
    <a:masterClrMapping/>
  </p:clrMapOvr>
  <p:transition spd="slow" advTm="383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8E937C2-C08A-4CEB-997C-29E194B89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8" y="0"/>
            <a:ext cx="12192000" cy="6728918"/>
          </a:xfrm>
          <a:prstGeom prst="rect">
            <a:avLst/>
          </a:prstGeom>
        </p:spPr>
      </p:pic>
      <p:sp>
        <p:nvSpPr>
          <p:cNvPr id="8" name="Partial Circle 7">
            <a:extLst>
              <a:ext uri="{FF2B5EF4-FFF2-40B4-BE49-F238E27FC236}">
                <a16:creationId xmlns:a16="http://schemas.microsoft.com/office/drawing/2014/main" id="{FB30B14B-BE7B-4F18-B8C9-B96A65A8C1E5}"/>
              </a:ext>
            </a:extLst>
          </p:cNvPr>
          <p:cNvSpPr/>
          <p:nvPr/>
        </p:nvSpPr>
        <p:spPr>
          <a:xfrm>
            <a:off x="-728479" y="55986"/>
            <a:ext cx="11017956" cy="5779911"/>
          </a:xfrm>
          <a:prstGeom prst="pie">
            <a:avLst/>
          </a:prstGeom>
          <a:solidFill>
            <a:srgbClr val="0E1238"/>
          </a:solidFill>
          <a:ln>
            <a:solidFill>
              <a:srgbClr val="0E12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F59420-79C8-4E1C-BE63-98DB4BA392F5}"/>
              </a:ext>
            </a:extLst>
          </p:cNvPr>
          <p:cNvSpPr/>
          <p:nvPr/>
        </p:nvSpPr>
        <p:spPr>
          <a:xfrm>
            <a:off x="11388" y="2892490"/>
            <a:ext cx="11092041" cy="3526971"/>
          </a:xfrm>
          <a:prstGeom prst="rect">
            <a:avLst/>
          </a:prstGeom>
          <a:solidFill>
            <a:srgbClr val="0E1238"/>
          </a:solidFill>
          <a:ln>
            <a:solidFill>
              <a:srgbClr val="0E12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red car parked in a parking lot&#10;&#10;Description automatically generated">
            <a:extLst>
              <a:ext uri="{FF2B5EF4-FFF2-40B4-BE49-F238E27FC236}">
                <a16:creationId xmlns:a16="http://schemas.microsoft.com/office/drawing/2014/main" id="{DAA4266E-CD29-4299-BA2B-139D5CC30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0482" y="3143296"/>
            <a:ext cx="4033811" cy="30253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74227018"/>
      </p:ext>
    </p:extLst>
  </p:cSld>
  <p:clrMapOvr>
    <a:masterClrMapping/>
  </p:clrMapOvr>
  <p:transition spd="slow" advTm="4801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8E937C2-C08A-4CEB-997C-29E194B89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8" y="0"/>
            <a:ext cx="12192000" cy="6728918"/>
          </a:xfrm>
          <a:prstGeom prst="rect">
            <a:avLst/>
          </a:prstGeom>
        </p:spPr>
      </p:pic>
      <p:sp>
        <p:nvSpPr>
          <p:cNvPr id="8" name="Partial Circle 7">
            <a:extLst>
              <a:ext uri="{FF2B5EF4-FFF2-40B4-BE49-F238E27FC236}">
                <a16:creationId xmlns:a16="http://schemas.microsoft.com/office/drawing/2014/main" id="{FB30B14B-BE7B-4F18-B8C9-B96A65A8C1E5}"/>
              </a:ext>
            </a:extLst>
          </p:cNvPr>
          <p:cNvSpPr/>
          <p:nvPr/>
        </p:nvSpPr>
        <p:spPr>
          <a:xfrm>
            <a:off x="-728479" y="55986"/>
            <a:ext cx="11017956" cy="5779911"/>
          </a:xfrm>
          <a:prstGeom prst="pie">
            <a:avLst/>
          </a:prstGeom>
          <a:solidFill>
            <a:srgbClr val="0E1238"/>
          </a:solidFill>
          <a:ln>
            <a:solidFill>
              <a:srgbClr val="0E12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F59420-79C8-4E1C-BE63-98DB4BA392F5}"/>
              </a:ext>
            </a:extLst>
          </p:cNvPr>
          <p:cNvSpPr/>
          <p:nvPr/>
        </p:nvSpPr>
        <p:spPr>
          <a:xfrm>
            <a:off x="11388" y="2892490"/>
            <a:ext cx="11092041" cy="3526971"/>
          </a:xfrm>
          <a:prstGeom prst="rect">
            <a:avLst/>
          </a:prstGeom>
          <a:solidFill>
            <a:srgbClr val="0E1238"/>
          </a:solidFill>
          <a:ln>
            <a:solidFill>
              <a:srgbClr val="0E12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red car parked in a parking lot&#10;&#10;Description automatically generated">
            <a:extLst>
              <a:ext uri="{FF2B5EF4-FFF2-40B4-BE49-F238E27FC236}">
                <a16:creationId xmlns:a16="http://schemas.microsoft.com/office/drawing/2014/main" id="{DAA4266E-CD29-4299-BA2B-139D5CC30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3819" y="3143296"/>
            <a:ext cx="3084363" cy="30253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 descr="A picture containing fabric&#10;&#10;Description automatically generated">
            <a:extLst>
              <a:ext uri="{FF2B5EF4-FFF2-40B4-BE49-F238E27FC236}">
                <a16:creationId xmlns:a16="http://schemas.microsoft.com/office/drawing/2014/main" id="{11483278-27BB-4783-AB4C-980E684CB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6683" y="3175798"/>
            <a:ext cx="2992855" cy="2948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74F29D9-B420-495A-A7E0-B91F24B70E7E}"/>
              </a:ext>
            </a:extLst>
          </p:cNvPr>
          <p:cNvSpPr/>
          <p:nvPr/>
        </p:nvSpPr>
        <p:spPr>
          <a:xfrm>
            <a:off x="4601446" y="4105275"/>
            <a:ext cx="956392" cy="14763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1FD42B6-6D77-47BE-AD2C-25D0E2651FB6}"/>
              </a:ext>
            </a:extLst>
          </p:cNvPr>
          <p:cNvSpPr/>
          <p:nvPr/>
        </p:nvSpPr>
        <p:spPr>
          <a:xfrm>
            <a:off x="5094922" y="4818830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F7D65A-8722-4711-BCE2-402B7582F2DB}"/>
              </a:ext>
            </a:extLst>
          </p:cNvPr>
          <p:cNvSpPr/>
          <p:nvPr/>
        </p:nvSpPr>
        <p:spPr>
          <a:xfrm>
            <a:off x="6486525" y="4039579"/>
            <a:ext cx="1103013" cy="15992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A8244BB-7637-4983-878C-A8A006AD4804}"/>
              </a:ext>
            </a:extLst>
          </p:cNvPr>
          <p:cNvSpPr/>
          <p:nvPr/>
        </p:nvSpPr>
        <p:spPr>
          <a:xfrm>
            <a:off x="7015680" y="4818830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D82DF5-9600-4C9B-9ECF-E5E8FBA93F21}"/>
              </a:ext>
            </a:extLst>
          </p:cNvPr>
          <p:cNvSpPr/>
          <p:nvPr/>
        </p:nvSpPr>
        <p:spPr>
          <a:xfrm>
            <a:off x="4780499" y="3490913"/>
            <a:ext cx="1348839" cy="890587"/>
          </a:xfrm>
          <a:prstGeom prst="rect">
            <a:avLst/>
          </a:prstGeom>
          <a:noFill/>
          <a:ln w="95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DFCC9C-0EFD-4454-981D-0C9C589BF1D9}"/>
              </a:ext>
            </a:extLst>
          </p:cNvPr>
          <p:cNvSpPr/>
          <p:nvPr/>
        </p:nvSpPr>
        <p:spPr>
          <a:xfrm>
            <a:off x="4873108" y="4297750"/>
            <a:ext cx="1348839" cy="669112"/>
          </a:xfrm>
          <a:prstGeom prst="rect">
            <a:avLst/>
          </a:prstGeom>
          <a:noFill/>
          <a:ln w="95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515233-60F4-471A-9E53-DFC24AE63537}"/>
              </a:ext>
            </a:extLst>
          </p:cNvPr>
          <p:cNvSpPr/>
          <p:nvPr/>
        </p:nvSpPr>
        <p:spPr>
          <a:xfrm>
            <a:off x="4882988" y="5111688"/>
            <a:ext cx="1348839" cy="890587"/>
          </a:xfrm>
          <a:prstGeom prst="rect">
            <a:avLst/>
          </a:prstGeom>
          <a:noFill/>
          <a:ln w="95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F9AE50-5979-414E-9BF3-667099851DCC}"/>
              </a:ext>
            </a:extLst>
          </p:cNvPr>
          <p:cNvSpPr/>
          <p:nvPr/>
        </p:nvSpPr>
        <p:spPr>
          <a:xfrm>
            <a:off x="5955883" y="3583216"/>
            <a:ext cx="1348839" cy="890587"/>
          </a:xfrm>
          <a:prstGeom prst="rect">
            <a:avLst/>
          </a:prstGeom>
          <a:noFill/>
          <a:ln w="95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B838C1-51A4-4084-866C-6C230C4198C3}"/>
              </a:ext>
            </a:extLst>
          </p:cNvPr>
          <p:cNvSpPr/>
          <p:nvPr/>
        </p:nvSpPr>
        <p:spPr>
          <a:xfrm>
            <a:off x="6278168" y="3671408"/>
            <a:ext cx="396954" cy="645849"/>
          </a:xfrm>
          <a:prstGeom prst="rect">
            <a:avLst/>
          </a:prstGeom>
          <a:noFill/>
          <a:ln w="95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083C3E6-68EE-45B6-A3E4-B78AC7D24D5C}"/>
              </a:ext>
            </a:extLst>
          </p:cNvPr>
          <p:cNvSpPr/>
          <p:nvPr/>
        </p:nvSpPr>
        <p:spPr>
          <a:xfrm>
            <a:off x="5467021" y="3238389"/>
            <a:ext cx="396954" cy="645849"/>
          </a:xfrm>
          <a:prstGeom prst="rect">
            <a:avLst/>
          </a:prstGeom>
          <a:noFill/>
          <a:ln w="95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F296BBB-69E8-429D-9216-5C91854A5713}"/>
              </a:ext>
            </a:extLst>
          </p:cNvPr>
          <p:cNvSpPr/>
          <p:nvPr/>
        </p:nvSpPr>
        <p:spPr>
          <a:xfrm>
            <a:off x="4656060" y="3214571"/>
            <a:ext cx="396954" cy="645849"/>
          </a:xfrm>
          <a:prstGeom prst="rect">
            <a:avLst/>
          </a:prstGeom>
          <a:noFill/>
          <a:ln w="95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94D69C-83BF-40D3-B757-6F0F6BED8247}"/>
              </a:ext>
            </a:extLst>
          </p:cNvPr>
          <p:cNvSpPr txBox="1"/>
          <p:nvPr/>
        </p:nvSpPr>
        <p:spPr>
          <a:xfrm>
            <a:off x="8480106" y="3351401"/>
            <a:ext cx="138017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600" dirty="0">
                <a:solidFill>
                  <a:srgbClr val="FF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Кола (0.89), </a:t>
            </a:r>
            <a:r>
              <a:rPr lang="bg-BG" sz="1100" dirty="0">
                <a:solidFill>
                  <a:schemeClr val="accent6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Камион (0.08),</a:t>
            </a:r>
          </a:p>
          <a:p>
            <a:pPr algn="ctr"/>
            <a:r>
              <a:rPr lang="bg-BG" sz="1100" dirty="0">
                <a:solidFill>
                  <a:schemeClr val="accent6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Влак (0.03)</a:t>
            </a:r>
            <a:endParaRPr lang="en-US" sz="1600" dirty="0">
              <a:solidFill>
                <a:schemeClr val="accent6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2E4EE18-F08D-4475-8F99-385E1F403806}"/>
              </a:ext>
            </a:extLst>
          </p:cNvPr>
          <p:cNvSpPr txBox="1"/>
          <p:nvPr/>
        </p:nvSpPr>
        <p:spPr>
          <a:xfrm>
            <a:off x="8480106" y="3996630"/>
            <a:ext cx="138017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600" dirty="0">
                <a:solidFill>
                  <a:srgbClr val="FF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Кола (0.92), </a:t>
            </a:r>
            <a:r>
              <a:rPr lang="bg-BG" sz="1100" dirty="0">
                <a:solidFill>
                  <a:schemeClr val="accent6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Камион (0.07),</a:t>
            </a:r>
          </a:p>
          <a:p>
            <a:pPr algn="ctr"/>
            <a:r>
              <a:rPr lang="bg-BG" sz="1100" dirty="0">
                <a:solidFill>
                  <a:schemeClr val="accent6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Кон (0.01)</a:t>
            </a:r>
            <a:endParaRPr lang="en-US" sz="1600" dirty="0">
              <a:solidFill>
                <a:schemeClr val="accent6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0B5E559-874C-458B-9CDD-6F506523288C}"/>
              </a:ext>
            </a:extLst>
          </p:cNvPr>
          <p:cNvCxnSpPr/>
          <p:nvPr/>
        </p:nvCxnSpPr>
        <p:spPr>
          <a:xfrm>
            <a:off x="9151620" y="4818830"/>
            <a:ext cx="0" cy="7628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890C18A-88DC-44E4-BD9D-09316628DF41}"/>
              </a:ext>
            </a:extLst>
          </p:cNvPr>
          <p:cNvSpPr txBox="1"/>
          <p:nvPr/>
        </p:nvSpPr>
        <p:spPr>
          <a:xfrm>
            <a:off x="8480106" y="5663722"/>
            <a:ext cx="1380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2x </a:t>
            </a:r>
            <a:r>
              <a:rPr lang="bg-BG" b="1" dirty="0">
                <a:solidFill>
                  <a:srgbClr val="FF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Коли</a:t>
            </a:r>
            <a:endParaRPr lang="en-US" b="1" dirty="0">
              <a:solidFill>
                <a:schemeClr val="accent6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4819501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48019">
        <p159:morph option="byObject"/>
      </p:transition>
    </mc:Choice>
    <mc:Fallback>
      <p:transition spd="slow" advTm="480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96296E-6 L 0.11836 -0.19005 " pathEditMode="relative" rAng="0" ptsTypes="AA">
                                      <p:cBhvr>
                                        <p:cTn id="6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11" y="-9514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45833E-6 2.96296E-6 L 0.27591 -0.09746 " pathEditMode="relative" rAng="0" ptsTypes="AA">
                                      <p:cBhvr>
                                        <p:cTn id="7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89" y="-4884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11" grpId="0" animBg="1"/>
      <p:bldP spid="12" grpId="0" animBg="1"/>
      <p:bldP spid="12" grpId="1" animBg="1"/>
      <p:bldP spid="7" grpId="0" animBg="1"/>
      <p:bldP spid="7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4" grpId="0"/>
      <p:bldP spid="25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3C2358-992B-4920-A7FD-5CFB49DD9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4896" y="1594"/>
            <a:ext cx="1668883" cy="3096482"/>
          </a:xfrm>
          <a:prstGeom prst="rect">
            <a:avLst/>
          </a:prstGeom>
        </p:spPr>
      </p:pic>
      <p:pic>
        <p:nvPicPr>
          <p:cNvPr id="1026" name="Picture 2" descr="raspberry pi | UBports">
            <a:extLst>
              <a:ext uri="{FF2B5EF4-FFF2-40B4-BE49-F238E27FC236}">
                <a16:creationId xmlns:a16="http://schemas.microsoft.com/office/drawing/2014/main" id="{27AA55E9-BB27-4572-89B0-205439330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6767" y="3429000"/>
            <a:ext cx="1065140" cy="1361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ED5D4F7-DBDE-4310-8B30-190BAA07A548}"/>
              </a:ext>
            </a:extLst>
          </p:cNvPr>
          <p:cNvSpPr txBox="1"/>
          <p:nvPr/>
        </p:nvSpPr>
        <p:spPr>
          <a:xfrm>
            <a:off x="6963778" y="3786515"/>
            <a:ext cx="23093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+ 3 LED </a:t>
            </a:r>
            <a:r>
              <a:rPr lang="bg-BG" dirty="0"/>
              <a:t>матрици</a:t>
            </a:r>
            <a:endParaRPr lang="en-US" dirty="0"/>
          </a:p>
          <a:p>
            <a:pPr algn="ctr"/>
            <a:r>
              <a:rPr lang="en-US" dirty="0"/>
              <a:t>(2 </a:t>
            </a:r>
            <a:r>
              <a:rPr lang="bg-BG" dirty="0"/>
              <a:t>за момента </a:t>
            </a:r>
            <a:r>
              <a:rPr lang="bg-BG" dirty="0">
                <a:sym typeface="Wingdings" panose="05000000000000000000" pitchFamily="2" charset="2"/>
              </a:rPr>
              <a:t> </a:t>
            </a:r>
            <a:r>
              <a:rPr lang="en-US" dirty="0"/>
              <a:t>)</a:t>
            </a:r>
            <a:r>
              <a:rPr lang="bg-BG" dirty="0"/>
              <a:t> с </a:t>
            </a:r>
            <a:r>
              <a:rPr lang="en-US" dirty="0"/>
              <a:t>shift registry-</a:t>
            </a:r>
            <a:r>
              <a:rPr lang="bg-BG" dirty="0"/>
              <a:t>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1B4899C-7322-4855-8865-CBE78D23B9AA}"/>
              </a:ext>
            </a:extLst>
          </p:cNvPr>
          <p:cNvSpPr txBox="1"/>
          <p:nvPr/>
        </p:nvSpPr>
        <p:spPr>
          <a:xfrm>
            <a:off x="2985583" y="4063514"/>
            <a:ext cx="230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 USB </a:t>
            </a:r>
            <a:r>
              <a:rPr lang="bg-BG" dirty="0"/>
              <a:t>Камера</a:t>
            </a:r>
            <a:r>
              <a:rPr lang="en-US" dirty="0"/>
              <a:t> +</a:t>
            </a:r>
            <a:endParaRPr lang="bg-BG" dirty="0"/>
          </a:p>
        </p:txBody>
      </p:sp>
      <p:pic>
        <p:nvPicPr>
          <p:cNvPr id="1028" name="Picture 4" descr="Flask Framework Logo Svg, HD Png Download - 2048x1024(#1286693 ...">
            <a:extLst>
              <a:ext uri="{FF2B5EF4-FFF2-40B4-BE49-F238E27FC236}">
                <a16:creationId xmlns:a16="http://schemas.microsoft.com/office/drawing/2014/main" id="{B3D89DED-BA5A-4389-9C20-5036DBAC6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705" b="93864" l="2976" r="96429">
                        <a14:foregroundMark x1="37857" y1="24205" x2="31071" y2="26818"/>
                        <a14:foregroundMark x1="31071" y1="26818" x2="17381" y2="37500"/>
                        <a14:foregroundMark x1="17381" y1="37500" x2="13333" y2="43977"/>
                        <a14:foregroundMark x1="13333" y1="43977" x2="13929" y2="51364"/>
                        <a14:foregroundMark x1="13929" y1="51364" x2="19286" y2="56136"/>
                        <a14:foregroundMark x1="19286" y1="56136" x2="35476" y2="63182"/>
                        <a14:foregroundMark x1="35476" y1="63182" x2="44524" y2="64205"/>
                        <a14:foregroundMark x1="44524" y1="64205" x2="53452" y2="61591"/>
                        <a14:foregroundMark x1="53452" y1="61591" x2="59643" y2="57273"/>
                        <a14:foregroundMark x1="59643" y1="57273" x2="63571" y2="51136"/>
                        <a14:foregroundMark x1="63571" y1="51136" x2="65000" y2="43977"/>
                        <a14:foregroundMark x1="65000" y1="43977" x2="61786" y2="35227"/>
                        <a14:foregroundMark x1="61786" y1="35227" x2="56786" y2="29659"/>
                        <a14:foregroundMark x1="56786" y1="29659" x2="48690" y2="26250"/>
                        <a14:foregroundMark x1="48690" y1="26250" x2="40476" y2="27273"/>
                        <a14:foregroundMark x1="40476" y1="27273" x2="28452" y2="43750"/>
                        <a14:foregroundMark x1="28452" y1="43750" x2="26905" y2="51932"/>
                        <a14:foregroundMark x1="26905" y1="51932" x2="28810" y2="58864"/>
                        <a14:foregroundMark x1="28810" y1="58864" x2="34762" y2="63636"/>
                        <a14:foregroundMark x1="34762" y1="63636" x2="45119" y2="63068"/>
                        <a14:foregroundMark x1="45119" y1="63068" x2="54286" y2="58977"/>
                        <a14:foregroundMark x1="54286" y1="58977" x2="62143" y2="51818"/>
                        <a14:foregroundMark x1="62143" y1="51818" x2="64048" y2="43977"/>
                        <a14:foregroundMark x1="64048" y1="43977" x2="60714" y2="37273"/>
                        <a14:foregroundMark x1="60714" y1="37273" x2="54286" y2="33182"/>
                        <a14:foregroundMark x1="54286" y1="33182" x2="46548" y2="31364"/>
                        <a14:foregroundMark x1="46548" y1="31364" x2="46548" y2="31364"/>
                        <a14:foregroundMark x1="39405" y1="12386" x2="31548" y2="13636"/>
                        <a14:foregroundMark x1="31548" y1="13636" x2="17381" y2="19318"/>
                        <a14:foregroundMark x1="17381" y1="19318" x2="7143" y2="30795"/>
                        <a14:foregroundMark x1="7143" y1="30795" x2="14048" y2="59318"/>
                        <a14:foregroundMark x1="14048" y1="59318" x2="20357" y2="65341"/>
                        <a14:foregroundMark x1="20357" y1="65341" x2="37619" y2="70568"/>
                        <a14:foregroundMark x1="37619" y1="70568" x2="44762" y2="71364"/>
                        <a14:foregroundMark x1="45476" y1="18864" x2="62619" y2="23977"/>
                        <a14:foregroundMark x1="62619" y1="23977" x2="74405" y2="32841"/>
                        <a14:foregroundMark x1="74405" y1="32841" x2="87024" y2="53182"/>
                        <a14:foregroundMark x1="87024" y1="53182" x2="88690" y2="60795"/>
                        <a14:foregroundMark x1="88690" y1="60795" x2="88095" y2="68295"/>
                        <a14:foregroundMark x1="88095" y1="68295" x2="84405" y2="74659"/>
                        <a14:foregroundMark x1="84405" y1="74659" x2="78571" y2="78977"/>
                        <a14:foregroundMark x1="78571" y1="78977" x2="71548" y2="81705"/>
                        <a14:foregroundMark x1="71548" y1="81705" x2="47500" y2="82045"/>
                        <a14:foregroundMark x1="47500" y1="82045" x2="32619" y2="77159"/>
                        <a14:foregroundMark x1="32619" y1="77159" x2="27262" y2="70909"/>
                        <a14:foregroundMark x1="27262" y1="70909" x2="21905" y2="54545"/>
                        <a14:foregroundMark x1="34881" y1="53523" x2="34881" y2="60795"/>
                        <a14:foregroundMark x1="34881" y1="60795" x2="33452" y2="56818"/>
                        <a14:foregroundMark x1="57619" y1="56023" x2="64524" y2="60909"/>
                        <a14:foregroundMark x1="64524" y1="60909" x2="63810" y2="68409"/>
                        <a14:foregroundMark x1="63810" y1="68409" x2="59762" y2="75114"/>
                        <a14:foregroundMark x1="59762" y1="75114" x2="67143" y2="75568"/>
                        <a14:foregroundMark x1="67143" y1="75568" x2="75119" y2="69091"/>
                        <a14:foregroundMark x1="75119" y1="69091" x2="78690" y2="63636"/>
                        <a14:foregroundMark x1="53690" y1="93977" x2="41548" y2="90000"/>
                        <a14:foregroundMark x1="3333" y1="45682" x2="4881" y2="52500"/>
                        <a14:foregroundMark x1="47381" y1="6705" x2="58095" y2="7045"/>
                        <a14:foregroundMark x1="92619" y1="41705" x2="93095" y2="56591"/>
                        <a14:foregroundMark x1="93095" y1="56591" x2="92738" y2="56932"/>
                        <a14:foregroundMark x1="26071" y1="38409" x2="22738" y2="46364"/>
                        <a14:foregroundMark x1="22738" y1="46364" x2="26667" y2="54091"/>
                        <a14:foregroundMark x1="26905" y1="30114" x2="33810" y2="35000"/>
                        <a14:foregroundMark x1="33810" y1="35000" x2="52143" y2="40341"/>
                        <a14:foregroundMark x1="43452" y1="34205" x2="45000" y2="41136"/>
                        <a14:foregroundMark x1="45000" y1="41136" x2="39881" y2="66364"/>
                        <a14:foregroundMark x1="30119" y1="43636" x2="29405" y2="51023"/>
                        <a14:foregroundMark x1="29405" y1="51023" x2="22976" y2="64773"/>
                        <a14:foregroundMark x1="22976" y1="64773" x2="25952" y2="71250"/>
                        <a14:foregroundMark x1="42619" y1="37045" x2="43452" y2="50909"/>
                        <a14:foregroundMark x1="43452" y1="50909" x2="36310" y2="36932"/>
                        <a14:foregroundMark x1="36310" y1="36932" x2="39762" y2="52955"/>
                        <a14:foregroundMark x1="39762" y1="52955" x2="40952" y2="43636"/>
                        <a14:foregroundMark x1="40952" y1="43636" x2="41786" y2="62955"/>
                        <a14:foregroundMark x1="41786" y1="62955" x2="27143" y2="45000"/>
                        <a14:foregroundMark x1="27143" y1="45000" x2="29405" y2="61023"/>
                        <a14:foregroundMark x1="29405" y1="61023" x2="26310" y2="52045"/>
                        <a14:foregroundMark x1="26310" y1="52045" x2="22024" y2="46477"/>
                        <a14:foregroundMark x1="22024" y1="46477" x2="21548" y2="54318"/>
                        <a14:foregroundMark x1="21548" y1="54318" x2="25000" y2="62841"/>
                        <a14:foregroundMark x1="25000" y1="62841" x2="25476" y2="54659"/>
                        <a14:foregroundMark x1="25476" y1="54659" x2="21905" y2="47159"/>
                        <a14:foregroundMark x1="21905" y1="47159" x2="26905" y2="62727"/>
                        <a14:foregroundMark x1="26905" y1="62727" x2="30119" y2="69091"/>
                        <a14:foregroundMark x1="30119" y1="69091" x2="30714" y2="61364"/>
                        <a14:foregroundMark x1="30714" y1="61364" x2="26786" y2="53977"/>
                        <a14:foregroundMark x1="26786" y1="53977" x2="30952" y2="60341"/>
                        <a14:foregroundMark x1="30952" y1="60341" x2="55833" y2="77500"/>
                        <a14:foregroundMark x1="55833" y1="77500" x2="67024" y2="81136"/>
                        <a14:foregroundMark x1="67024" y1="81136" x2="48929" y2="72955"/>
                        <a14:foregroundMark x1="48929" y1="72955" x2="33214" y2="69545"/>
                        <a14:foregroundMark x1="33214" y1="69545" x2="53333" y2="67386"/>
                        <a14:foregroundMark x1="53333" y1="67386" x2="45833" y2="71818"/>
                        <a14:foregroundMark x1="45833" y1="71818" x2="57024" y2="68182"/>
                        <a14:foregroundMark x1="57024" y1="68182" x2="51548" y2="77386"/>
                        <a14:foregroundMark x1="51548" y1="77386" x2="74167" y2="71136"/>
                        <a14:foregroundMark x1="74167" y1="71136" x2="73214" y2="79318"/>
                        <a14:foregroundMark x1="73214" y1="79318" x2="81429" y2="72841"/>
                        <a14:foregroundMark x1="81429" y1="72841" x2="81786" y2="75909"/>
                        <a14:foregroundMark x1="96429" y1="44545" x2="95238" y2="520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538" y="5121287"/>
            <a:ext cx="1299598" cy="1361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5B6CDCC-06A4-477B-91EC-524301A646A6}"/>
              </a:ext>
            </a:extLst>
          </p:cNvPr>
          <p:cNvCxnSpPr>
            <a:cxnSpLocks/>
          </p:cNvCxnSpPr>
          <p:nvPr/>
        </p:nvCxnSpPr>
        <p:spPr>
          <a:xfrm>
            <a:off x="6963778" y="5798372"/>
            <a:ext cx="225913" cy="107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BF600C4-11DE-4149-88DE-F7461BA33535}"/>
              </a:ext>
            </a:extLst>
          </p:cNvPr>
          <p:cNvCxnSpPr>
            <a:cxnSpLocks/>
          </p:cNvCxnSpPr>
          <p:nvPr/>
        </p:nvCxnSpPr>
        <p:spPr>
          <a:xfrm flipH="1" flipV="1">
            <a:off x="5059685" y="5787172"/>
            <a:ext cx="235211" cy="112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DC6400F-1316-4EFA-96F9-A7359BD12399}"/>
              </a:ext>
            </a:extLst>
          </p:cNvPr>
          <p:cNvSpPr txBox="1"/>
          <p:nvPr/>
        </p:nvSpPr>
        <p:spPr>
          <a:xfrm>
            <a:off x="2565730" y="5464006"/>
            <a:ext cx="230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GET</a:t>
            </a:r>
            <a:r>
              <a:rPr lang="en-US" dirty="0"/>
              <a:t> /information/live</a:t>
            </a:r>
            <a:endParaRPr lang="bg-BG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C6BB56F-26C0-4C2D-BDDD-2C1080E16A3B}"/>
              </a:ext>
            </a:extLst>
          </p:cNvPr>
          <p:cNvSpPr txBox="1"/>
          <p:nvPr/>
        </p:nvSpPr>
        <p:spPr>
          <a:xfrm>
            <a:off x="7374333" y="5485963"/>
            <a:ext cx="230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POST</a:t>
            </a:r>
          </a:p>
          <a:p>
            <a:r>
              <a:rPr lang="en-US" dirty="0"/>
              <a:t>/traffic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74506256"/>
      </p:ext>
    </p:extLst>
  </p:cSld>
  <p:clrMapOvr>
    <a:masterClrMapping/>
  </p:clrMapOvr>
  <p:transition spd="slow" advTm="48019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6A2090C-3611-479A-AE79-A911036C6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316" y="2852556"/>
            <a:ext cx="5962650" cy="3049082"/>
          </a:xfrm>
          <a:prstGeom prst="rect">
            <a:avLst/>
          </a:prstGeom>
          <a:effectLst>
            <a:outerShdw blurRad="114300" dist="12700" dir="5400000" algn="t" rotWithShape="0">
              <a:prstClr val="black">
                <a:alpha val="6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4FF277-B38E-4B95-BAC3-ADDBEEF4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Технологии за изработка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87BE5E9-4325-44F3-B554-9239C9CAFB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15878" y="3429000"/>
            <a:ext cx="1894175" cy="1998074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7627F9D-F1F8-4A79-BED9-4A92BE192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7506" y="3429000"/>
            <a:ext cx="1894178" cy="1894178"/>
          </a:xfrm>
          <a:prstGeom prst="rect">
            <a:avLst/>
          </a:prstGeom>
        </p:spPr>
      </p:pic>
      <p:sp>
        <p:nvSpPr>
          <p:cNvPr id="11" name="Plus Sign 10">
            <a:extLst>
              <a:ext uri="{FF2B5EF4-FFF2-40B4-BE49-F238E27FC236}">
                <a16:creationId xmlns:a16="http://schemas.microsoft.com/office/drawing/2014/main" id="{4A1B2832-4E07-4065-9073-97FEE41FC709}"/>
              </a:ext>
            </a:extLst>
          </p:cNvPr>
          <p:cNvSpPr/>
          <p:nvPr/>
        </p:nvSpPr>
        <p:spPr>
          <a:xfrm>
            <a:off x="8279929" y="4052239"/>
            <a:ext cx="647700" cy="6477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ECB5BC2-CDF3-4417-9A89-063BBD27A18E}"/>
              </a:ext>
            </a:extLst>
          </p:cNvPr>
          <p:cNvSpPr txBox="1">
            <a:spLocks/>
          </p:cNvSpPr>
          <p:nvPr/>
        </p:nvSpPr>
        <p:spPr>
          <a:xfrm>
            <a:off x="6353423" y="5447583"/>
            <a:ext cx="1619083" cy="3148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400" dirty="0" err="1">
                <a:solidFill>
                  <a:srgbClr val="DD1B16"/>
                </a:solidFill>
              </a:rPr>
              <a:t>Angularjs</a:t>
            </a:r>
            <a:endParaRPr lang="en-US" sz="1400" dirty="0">
              <a:solidFill>
                <a:srgbClr val="DD1B16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9B5DEA6-F778-4998-9990-33B54AC4D139}"/>
              </a:ext>
            </a:extLst>
          </p:cNvPr>
          <p:cNvSpPr txBox="1">
            <a:spLocks/>
          </p:cNvSpPr>
          <p:nvPr/>
        </p:nvSpPr>
        <p:spPr>
          <a:xfrm>
            <a:off x="9235053" y="5427074"/>
            <a:ext cx="1619083" cy="3148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400" dirty="0">
                <a:solidFill>
                  <a:srgbClr val="A3F1FF"/>
                </a:solidFill>
              </a:rPr>
              <a:t>Electron</a:t>
            </a:r>
          </a:p>
        </p:txBody>
      </p:sp>
    </p:spTree>
    <p:extLst>
      <p:ext uri="{BB962C8B-B14F-4D97-AF65-F5344CB8AC3E}">
        <p14:creationId xmlns:p14="http://schemas.microsoft.com/office/powerpoint/2010/main" val="1342049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515</TotalTime>
  <Words>67</Words>
  <Application>Microsoft Office PowerPoint</Application>
  <PresentationFormat>Widescreen</PresentationFormat>
  <Paragraphs>17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Noto Sans</vt:lpstr>
      <vt:lpstr>Wingdings 3</vt:lpstr>
      <vt:lpstr>Ion</vt:lpstr>
      <vt:lpstr>PowerPoint Presentation</vt:lpstr>
      <vt:lpstr>Но какво всъщност представлява проекта?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Технологии за изработка</vt:lpstr>
      <vt:lpstr>Въпроси</vt:lpstr>
      <vt:lpstr>Благодаря Ви! Благодаря Ви, че се отбихте! Може да посетите и други проекти на участници във феста :)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Angel Penchev</dc:creator>
  <cp:lastModifiedBy>Angel Penchev</cp:lastModifiedBy>
  <cp:revision>19</cp:revision>
  <dcterms:created xsi:type="dcterms:W3CDTF">2020-06-06T06:19:18Z</dcterms:created>
  <dcterms:modified xsi:type="dcterms:W3CDTF">2020-06-06T14:54:50Z</dcterms:modified>
</cp:coreProperties>
</file>

<file path=docProps/thumbnail.jpeg>
</file>